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93" r:id="rId3"/>
    <p:sldId id="295" r:id="rId4"/>
    <p:sldId id="294" r:id="rId5"/>
    <p:sldId id="296" r:id="rId6"/>
    <p:sldId id="28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05/09/2013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EMBARGOS </a:t>
            </a:r>
            <a:r>
              <a:rPr lang="pt-BR" b="1" dirty="0" smtClean="0"/>
              <a:t>INFRINGENTES E DE NULIDADE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RECURSO QUE BUSCA A REFORMA DE DECISÃO NÃO UNÂNIME, DESFAVORÁVEL AO RÉU, DE MODO A FAZER PREVALECER O VOTO VENCIDO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706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EMBARGOS </a:t>
            </a:r>
            <a:r>
              <a:rPr lang="pt-BR" b="1" dirty="0" smtClean="0"/>
              <a:t>INFRINGENTES E DE NULIDADE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DIREITO MATERIAL: INFRINGENTES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DIREITO PROCESSUAL: DE NULIDADE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9269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EMBARGOS </a:t>
            </a:r>
            <a:r>
              <a:rPr lang="pt-BR" b="1" dirty="0" smtClean="0"/>
              <a:t>INFRINGENTES E DE NULIDADE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CPP, Art</a:t>
            </a:r>
            <a:r>
              <a:rPr lang="pt-BR" dirty="0"/>
              <a:t>. 609. </a:t>
            </a:r>
            <a:r>
              <a:rPr lang="pt-BR" dirty="0" smtClean="0"/>
              <a:t>Parágrafo </a:t>
            </a:r>
            <a:r>
              <a:rPr lang="pt-BR" dirty="0"/>
              <a:t>único.  Quando não for unânime a decisão de segunda instância, desfavorável ao réu, admitem-se embargos infringentes e de nulidade, que poderão ser opostos dentro de 10 (dez) dias, a contar da publicação de acórdão, na forma do art. 613. Se o desacordo for parcial, os embargos serão restritos à matéria objeto de divergência. </a:t>
            </a:r>
          </a:p>
        </p:txBody>
      </p:sp>
    </p:spTree>
    <p:extLst>
      <p:ext uri="{BB962C8B-B14F-4D97-AF65-F5344CB8AC3E}">
        <p14:creationId xmlns:p14="http://schemas.microsoft.com/office/powerpoint/2010/main" val="280277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EMBARGOS </a:t>
            </a:r>
            <a:r>
              <a:rPr lang="pt-BR" b="1" dirty="0" smtClean="0"/>
              <a:t>INFRINGENTES E DE NULIDADE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CABIMENTO: DECISÃO NÃO UNÂNIME, DESFAVORÁVEL AO RÉU, PROFERIDA EM: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APELAÇÃO</a:t>
            </a:r>
          </a:p>
          <a:p>
            <a:pPr algn="just"/>
            <a:r>
              <a:rPr lang="pt-BR" dirty="0" smtClean="0"/>
              <a:t>RECURSO EM SENTIDO ESTRITO</a:t>
            </a:r>
          </a:p>
          <a:p>
            <a:pPr algn="just"/>
            <a:r>
              <a:rPr lang="pt-BR" dirty="0" smtClean="0"/>
              <a:t>AGRAVO EM EXECUÇÃO</a:t>
            </a:r>
          </a:p>
          <a:p>
            <a:pPr algn="just"/>
            <a:r>
              <a:rPr lang="pt-BR" dirty="0" smtClean="0"/>
              <a:t>CARTA TESTEMUNHÁVEL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7305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EMBARGOS </a:t>
            </a:r>
            <a:r>
              <a:rPr lang="pt-BR" b="1" dirty="0" smtClean="0"/>
              <a:t>INFRINGENTES E DE NULIDADE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3150" dirty="0" smtClean="0"/>
          </a:p>
          <a:p>
            <a:pPr algn="just"/>
            <a:r>
              <a:rPr lang="pt-BR" sz="3150" dirty="0" smtClean="0"/>
              <a:t>CABIMENTO</a:t>
            </a:r>
            <a:r>
              <a:rPr lang="pt-BR" sz="3150" dirty="0" smtClean="0"/>
              <a:t> -</a:t>
            </a:r>
            <a:r>
              <a:rPr lang="pt-BR" sz="3150" dirty="0" smtClean="0"/>
              <a:t> REGIMENTO INTERNO DO TJDFT:</a:t>
            </a:r>
          </a:p>
          <a:p>
            <a:pPr algn="just"/>
            <a:endParaRPr lang="pt-BR" sz="3150" dirty="0"/>
          </a:p>
          <a:p>
            <a:pPr algn="just"/>
            <a:r>
              <a:rPr lang="pt-BR" sz="3150" dirty="0"/>
              <a:t>Art. 229.  Os embargos infringentes e de nulidade criminais são cabíveis na </a:t>
            </a:r>
            <a:r>
              <a:rPr lang="pt-BR" sz="3150" b="1" u="sng" dirty="0"/>
              <a:t>decisão não unânime e desfavorável ao réu, proferida em apelação criminal, carta testemunhável ou recurso em sentido estrito</a:t>
            </a:r>
            <a:r>
              <a:rPr lang="pt-BR" sz="3150" dirty="0"/>
              <a:t>. </a:t>
            </a:r>
          </a:p>
          <a:p>
            <a:pPr algn="just"/>
            <a:endParaRPr lang="pt-BR" sz="3150" dirty="0"/>
          </a:p>
        </p:txBody>
      </p:sp>
    </p:spTree>
    <p:extLst>
      <p:ext uri="{BB962C8B-B14F-4D97-AF65-F5344CB8AC3E}">
        <p14:creationId xmlns:p14="http://schemas.microsoft.com/office/powerpoint/2010/main" val="162881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EMBARGOS INFRINGENTES E DE NULIDADE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mtClean="0"/>
              <a:t>PRAZO: </a:t>
            </a:r>
            <a:r>
              <a:rPr lang="pt-BR" dirty="0" smtClean="0"/>
              <a:t>10 DIAS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INTERPOSIÇÃO + RAZÕES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VISTA PROCURADORIA DE JUSTIÇA (RITJDFT – ART. 229, § 2º)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RELATOR E REVISOR TÊM CADA UM PRAZO DE 10 DIAS PARA ANÁLISE.</a:t>
            </a:r>
            <a:endParaRPr lang="pt-BR" dirty="0"/>
          </a:p>
          <a:p>
            <a:pPr marL="0" indent="0">
              <a:buNone/>
            </a:pP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2031017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2209</TotalTime>
  <Words>139</Words>
  <Application>Microsoft Office PowerPoint</Application>
  <PresentationFormat>Apresentação na tela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EMBARGOS INFRINGENTES E DE NULIDADE</vt:lpstr>
      <vt:lpstr>EMBARGOS INFRINGENTES E DE NULIDADE</vt:lpstr>
      <vt:lpstr>EMBARGOS INFRINGENTES E DE NULIDADE</vt:lpstr>
      <vt:lpstr>EMBARGOS INFRINGENTES E DE NULIDADE</vt:lpstr>
      <vt:lpstr>EMBARGOS INFRINGENTES E DE NULIDADE</vt:lpstr>
      <vt:lpstr>EMBARGOS INFRINGENTES E DE NULIDADE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231</cp:revision>
  <dcterms:created xsi:type="dcterms:W3CDTF">2011-11-03T21:25:24Z</dcterms:created>
  <dcterms:modified xsi:type="dcterms:W3CDTF">2013-09-05T19:33:50Z</dcterms:modified>
</cp:coreProperties>
</file>